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3"/>
  </p:notesMasterIdLst>
  <p:sldIdLst>
    <p:sldId id="529" r:id="rId2"/>
    <p:sldId id="525" r:id="rId3"/>
    <p:sldId id="539" r:id="rId4"/>
    <p:sldId id="531" r:id="rId5"/>
    <p:sldId id="544" r:id="rId6"/>
    <p:sldId id="538" r:id="rId7"/>
    <p:sldId id="541" r:id="rId8"/>
    <p:sldId id="543" r:id="rId9"/>
    <p:sldId id="545" r:id="rId10"/>
    <p:sldId id="540" r:id="rId11"/>
    <p:sldId id="542" r:id="rId12"/>
    <p:sldId id="546" r:id="rId13"/>
    <p:sldId id="548" r:id="rId14"/>
    <p:sldId id="530" r:id="rId15"/>
    <p:sldId id="535" r:id="rId16"/>
    <p:sldId id="536" r:id="rId17"/>
    <p:sldId id="537" r:id="rId18"/>
    <p:sldId id="468" r:id="rId19"/>
    <p:sldId id="533" r:id="rId20"/>
    <p:sldId id="534" r:id="rId21"/>
    <p:sldId id="532" r:id="rId22"/>
  </p:sldIdLst>
  <p:sldSz cx="12192000" cy="6858000"/>
  <p:notesSz cx="6797675" cy="9926638"/>
  <p:embeddedFontLst>
    <p:embeddedFont>
      <p:font typeface="KoPubWorld돋움체 Bold" panose="020B0600000101010101" charset="-127"/>
      <p:bold r:id="rId24"/>
    </p:embeddedFont>
    <p:embeddedFont>
      <p:font typeface="KoPub돋움체 Medium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 autoAdjust="0"/>
    <p:restoredTop sz="95222" autoAdjust="0"/>
  </p:normalViewPr>
  <p:slideViewPr>
    <p:cSldViewPr snapToGrid="0">
      <p:cViewPr varScale="1">
        <p:scale>
          <a:sx n="118" d="100"/>
          <a:sy n="118" d="100"/>
        </p:scale>
        <p:origin x="76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7168893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v0.3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</a:t>
            </a:r>
            <a:r>
              <a:rPr lang="en-US" altLang="ko-KR" sz="900" dirty="0"/>
              <a:t>, </a:t>
            </a:r>
            <a:r>
              <a:rPr lang="ko-KR" altLang="en-US" sz="900" dirty="0"/>
              <a:t>배치 완료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국가지점 표지판 배치 취소 </a:t>
            </a:r>
            <a:r>
              <a:rPr lang="en-US" altLang="ko-KR" sz="900" dirty="0"/>
              <a:t>(</a:t>
            </a:r>
            <a:r>
              <a:rPr lang="ko-KR" altLang="en-US" sz="900" dirty="0"/>
              <a:t>우 클릭</a:t>
            </a:r>
            <a:r>
              <a:rPr lang="en-US" altLang="ko-KR" sz="900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지형 면적 계산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내 면적을 계산하는 기능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(5) </a:t>
            </a:r>
            <a:r>
              <a:rPr lang="ko-KR" altLang="en-US" sz="900" dirty="0"/>
              <a:t>면적 계산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5-1 </a:t>
            </a:r>
            <a:r>
              <a:rPr lang="ko-KR" altLang="en-US" sz="900" dirty="0"/>
              <a:t>상단에 면적 계산 버튼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5-2 </a:t>
            </a:r>
            <a:r>
              <a:rPr lang="ko-KR" altLang="en-US" sz="900" dirty="0"/>
              <a:t>계산된 면적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9043-34F8-3315-2B18-0A15E9F5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28635"/>
            <a:ext cx="7820499" cy="439724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2811045" y="1563847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24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수정 후 저장 기능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지적선의 위치를 수정하고</a:t>
            </a:r>
            <a:r>
              <a:rPr lang="en-US" altLang="ko-KR" sz="900" dirty="0"/>
              <a:t>, </a:t>
            </a:r>
            <a:r>
              <a:rPr lang="ko-KR" altLang="en-US" sz="900" dirty="0"/>
              <a:t>삭제할 수 있는 기능입니다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지적선의 수정이 완료 되었을 경우</a:t>
            </a:r>
            <a:r>
              <a:rPr lang="en-US" altLang="ko-KR" sz="900" dirty="0"/>
              <a:t>, </a:t>
            </a:r>
            <a:r>
              <a:rPr lang="ko-KR" altLang="en-US" sz="900" dirty="0"/>
              <a:t>저장을 누르면</a:t>
            </a:r>
            <a:r>
              <a:rPr lang="en-US" altLang="ko-KR" sz="900" dirty="0"/>
              <a:t>, </a:t>
            </a:r>
            <a:r>
              <a:rPr lang="en-US" altLang="ko-KR" sz="900" dirty="0" err="1"/>
              <a:t>GeoJSON</a:t>
            </a:r>
            <a:r>
              <a:rPr lang="en-US" altLang="ko-KR" sz="900" dirty="0"/>
              <a:t> </a:t>
            </a:r>
            <a:r>
              <a:rPr lang="ko-KR" altLang="en-US" sz="900" dirty="0"/>
              <a:t>형식으로 저장됩니다</a:t>
            </a:r>
            <a:r>
              <a:rPr lang="en-US" altLang="ko-KR" sz="9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(6) </a:t>
            </a:r>
            <a:r>
              <a:rPr lang="ko-KR" altLang="en-US" sz="900" dirty="0"/>
              <a:t>삭제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6-1 </a:t>
            </a:r>
            <a:r>
              <a:rPr lang="ko-KR" altLang="en-US" sz="900" dirty="0"/>
              <a:t>지적선을 선택하고</a:t>
            </a:r>
            <a:r>
              <a:rPr lang="en-US" altLang="ko-KR" sz="900" dirty="0"/>
              <a:t>, </a:t>
            </a:r>
            <a:r>
              <a:rPr lang="ko-KR" altLang="en-US" sz="900" dirty="0"/>
              <a:t>삭제 버튼을 누를 경우</a:t>
            </a:r>
            <a:r>
              <a:rPr lang="en-US" altLang="ko-KR" sz="900" dirty="0"/>
              <a:t>, </a:t>
            </a:r>
            <a:r>
              <a:rPr lang="ko-KR" altLang="en-US" sz="900" dirty="0"/>
              <a:t>삭제 가능 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(7) </a:t>
            </a:r>
            <a:r>
              <a:rPr lang="ko-KR" altLang="en-US" sz="900" dirty="0"/>
              <a:t>저장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7-1 </a:t>
            </a:r>
            <a:r>
              <a:rPr lang="ko-KR" altLang="en-US" sz="900" dirty="0"/>
              <a:t>저장 버튼을 누를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지적선의 편집 상태를 저장합니다</a:t>
            </a:r>
            <a:r>
              <a:rPr lang="en-US" altLang="ko-KR" sz="9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8EE77A-BB37-5892-2325-05DF7F71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16444"/>
            <a:ext cx="7900788" cy="445653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7396052" y="3970797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782F24-BA30-E9B8-EDCF-E1DD2C5D6456}"/>
              </a:ext>
            </a:extLst>
          </p:cNvPr>
          <p:cNvSpPr/>
          <p:nvPr/>
        </p:nvSpPr>
        <p:spPr>
          <a:xfrm>
            <a:off x="1899925" y="1563847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65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27223"/>
              </p:ext>
            </p:extLst>
          </p:nvPr>
        </p:nvGraphicFramePr>
        <p:xfrm>
          <a:off x="287542" y="1090463"/>
          <a:ext cx="11616915" cy="4939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 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구현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UTM-K </a:t>
                      </a:r>
                      <a:r>
                        <a:rPr lang="ko-KR" altLang="en-US" sz="800" dirty="0"/>
                        <a:t>좌표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수정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 설치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지형의 면적 계산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수정 후 저장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/>
              <a:t>행정효율화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마우스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88318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오브젝트 클릭 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우 클릭을 누른 상태에서 드래그로 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오브젝트 클릭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키보드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키보드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1573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225852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7090575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키보드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(WASD)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 : </a:t>
                      </a:r>
                      <a:r>
                        <a:rPr lang="ko-KR" altLang="en-US" sz="800" dirty="0"/>
                        <a:t>앞으로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A : </a:t>
                      </a:r>
                      <a:r>
                        <a:rPr lang="ko-KR" altLang="en-US" sz="800" dirty="0"/>
                        <a:t>왼쪽으로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 : </a:t>
                      </a:r>
                      <a:r>
                        <a:rPr lang="ko-KR" altLang="en-US" sz="800" dirty="0"/>
                        <a:t>뒤로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D : </a:t>
                      </a:r>
                      <a:r>
                        <a:rPr lang="ko-KR" altLang="en-US" sz="800" dirty="0"/>
                        <a:t>오른 쪽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Q : </a:t>
                      </a:r>
                      <a:r>
                        <a:rPr lang="ko-KR" altLang="en-US" sz="800" dirty="0"/>
                        <a:t>위로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E : </a:t>
                      </a:r>
                      <a:r>
                        <a:rPr lang="ko-KR" altLang="en-US" sz="800" dirty="0"/>
                        <a:t>아래로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9" name="그림 8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324707AE-121C-CE8B-28E8-2E230F8A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6" y="1853151"/>
            <a:ext cx="167640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91160-DD2A-FDC3-062F-36211E54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66" y="3229108"/>
            <a:ext cx="1078859" cy="1073887"/>
          </a:xfrm>
          <a:prstGeom prst="rect">
            <a:avLst/>
          </a:prstGeom>
        </p:spPr>
      </p:pic>
      <p:pic>
        <p:nvPicPr>
          <p:cNvPr id="13" name="그림 12" descr="텍스트, 실내, 오븐, 하얀색이(가) 표시된 사진&#10;&#10;자동 생성된 설명">
            <a:extLst>
              <a:ext uri="{FF2B5EF4-FFF2-40B4-BE49-F238E27FC236}">
                <a16:creationId xmlns:a16="http://schemas.microsoft.com/office/drawing/2014/main" id="{D48530EC-381A-789D-8283-50A29877E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8" y="4897721"/>
            <a:ext cx="1174033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900" dirty="0"/>
              <a:t>데이터 테이블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1-2 </a:t>
            </a:r>
            <a:r>
              <a:rPr lang="ko-KR" altLang="en-US" sz="900" dirty="0"/>
              <a:t>데이터 테이블의 컬럼 선택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1-3 </a:t>
            </a:r>
            <a:r>
              <a:rPr lang="ko-KR" altLang="en-US" sz="900" dirty="0"/>
              <a:t>카메라 위치 해당 지적선의 위치로 변경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데이터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테이블의 컬럼의 데이터 수정 기능</a:t>
            </a: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</a:t>
            </a:r>
            <a:r>
              <a:rPr lang="ko-KR" altLang="en-US" sz="900" dirty="0"/>
              <a:t>데이터 테이블 수정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데이터 테이블의 컬럼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2-3 </a:t>
            </a:r>
            <a:r>
              <a:rPr lang="ko-KR" altLang="en-US" sz="900" dirty="0"/>
              <a:t>국토정보기본도 데이터 변경 후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B1E20-7639-AD30-4841-97DA3D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" y="1575489"/>
            <a:ext cx="7704403" cy="4325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23" y="3176164"/>
            <a:ext cx="98301" cy="156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C9CB7-0E72-7561-9B06-D834368D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51" y="5282511"/>
            <a:ext cx="98301" cy="1568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9FCF5CA-887A-23AD-9E26-76B00C6E107C}"/>
              </a:ext>
            </a:extLst>
          </p:cNvPr>
          <p:cNvSpPr/>
          <p:nvPr/>
        </p:nvSpPr>
        <p:spPr>
          <a:xfrm>
            <a:off x="3065807" y="1947106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6745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12372</TotalTime>
  <Words>1911</Words>
  <Application>Microsoft Office PowerPoint</Application>
  <PresentationFormat>와이드스크린</PresentationFormat>
  <Paragraphs>301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KoPubWorld돋움체 Bold</vt:lpstr>
      <vt:lpstr>맑은 고딕</vt:lpstr>
      <vt:lpstr>나눔스퀘어</vt:lpstr>
      <vt:lpstr>Arial</vt:lpstr>
      <vt:lpstr>KoPub돋움체 Medium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509</cp:revision>
  <cp:lastPrinted>2021-09-29T00:28:54Z</cp:lastPrinted>
  <dcterms:created xsi:type="dcterms:W3CDTF">2021-08-10T06:19:34Z</dcterms:created>
  <dcterms:modified xsi:type="dcterms:W3CDTF">2022-09-19T07:39:39Z</dcterms:modified>
</cp:coreProperties>
</file>